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652"/>
  </p:normalViewPr>
  <p:slideViewPr>
    <p:cSldViewPr snapToGrid="0" snapToObjects="1" showGuides="1">
      <p:cViewPr>
        <p:scale>
          <a:sx n="48" d="100"/>
          <a:sy n="48" d="100"/>
        </p:scale>
        <p:origin x="-1168" y="144"/>
      </p:cViewPr>
      <p:guideLst>
        <p:guide orient="horz" pos="22944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63FE-ECF6-884A-88A6-D97E8071DBD5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C3F6-2F21-064B-9509-432AC3FB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C3F6-2F21-064B-9509-432AC3FBBD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DF84-39F3-B847-9BEB-18D8FB9278EC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C6153-4C82-1848-852F-C92E3371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30" Type="http://schemas.openxmlformats.org/officeDocument/2006/relationships/image" Target="../media/image25.tiff"/><Relationship Id="rId31" Type="http://schemas.openxmlformats.org/officeDocument/2006/relationships/hyperlink" Target="https://goo.gl/Uz7PCs" TargetMode="External"/><Relationship Id="rId32" Type="http://schemas.openxmlformats.org/officeDocument/2006/relationships/image" Target="../media/image26.tiff"/><Relationship Id="rId9" Type="http://schemas.openxmlformats.org/officeDocument/2006/relationships/image" Target="../media/image5.png"/><Relationship Id="rId6" Type="http://schemas.openxmlformats.org/officeDocument/2006/relationships/image" Target="../media/image3.jpg"/><Relationship Id="rId7" Type="http://schemas.openxmlformats.org/officeDocument/2006/relationships/hyperlink" Target="https://goo.gl/TBg5zT" TargetMode="External"/><Relationship Id="rId8" Type="http://schemas.openxmlformats.org/officeDocument/2006/relationships/image" Target="../media/image4.png"/><Relationship Id="rId33" Type="http://schemas.openxmlformats.org/officeDocument/2006/relationships/hyperlink" Target="https://goo.gl/9cVNQ1" TargetMode="External"/><Relationship Id="rId34" Type="http://schemas.openxmlformats.org/officeDocument/2006/relationships/hyperlink" Target="https://goo.gl/esuduz" TargetMode="External"/><Relationship Id="rId35" Type="http://schemas.openxmlformats.org/officeDocument/2006/relationships/image" Target="../media/image27.tiff"/><Relationship Id="rId10" Type="http://schemas.openxmlformats.org/officeDocument/2006/relationships/hyperlink" Target="https://goo.gl/0SmYSI" TargetMode="External"/><Relationship Id="rId11" Type="http://schemas.openxmlformats.org/officeDocument/2006/relationships/image" Target="../media/image6.tiff"/><Relationship Id="rId12" Type="http://schemas.openxmlformats.org/officeDocument/2006/relationships/image" Target="../media/image7.tiff"/><Relationship Id="rId13" Type="http://schemas.openxmlformats.org/officeDocument/2006/relationships/image" Target="../media/image8.png"/><Relationship Id="rId14" Type="http://schemas.openxmlformats.org/officeDocument/2006/relationships/image" Target="../media/image9.tiff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06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659427" y="21351505"/>
            <a:ext cx="11931158" cy="132257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Workflow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3200" dirty="0" smtClean="0"/>
              <a:t>Clone and branch </a:t>
            </a:r>
          </a:p>
          <a:p>
            <a:r>
              <a:rPr lang="en-US" sz="3200" dirty="0" smtClean="0"/>
              <a:t>core-</a:t>
            </a:r>
            <a:r>
              <a:rPr lang="en-US" sz="3200" dirty="0" err="1" smtClean="0"/>
              <a:t>geonetwork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Clone and branch </a:t>
            </a:r>
          </a:p>
          <a:p>
            <a:r>
              <a:rPr lang="en-US" sz="3200" dirty="0" smtClean="0"/>
              <a:t>metadata101/ISO_19115-3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Create </a:t>
            </a:r>
          </a:p>
          <a:p>
            <a:r>
              <a:rPr lang="en-US" sz="3200" dirty="0" err="1" smtClean="0"/>
              <a:t>FUNding</a:t>
            </a:r>
            <a:r>
              <a:rPr lang="en-US" sz="3200" dirty="0" smtClean="0"/>
              <a:t> Friday MME repository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07" y="33322941"/>
            <a:ext cx="2130338" cy="108901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257340" y="21361193"/>
            <a:ext cx="13548428" cy="74247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Supports ingest of </a:t>
            </a:r>
            <a:r>
              <a:rPr lang="en-US" sz="3200" dirty="0" err="1" smtClean="0"/>
              <a:t>DataCite</a:t>
            </a:r>
            <a:r>
              <a:rPr lang="en-US" sz="3200" dirty="0" smtClean="0"/>
              <a:t>, CSDGM, DIF, ECHO, ISO 19115, ISO 19115-2, ISO 19115-3, and Dublin Core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Transforms to ISO 19115-3 or ISO 19115 on ingest which can then be transformed to ISO 19115-3 for editing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Created views for the ISO 19115-3 for Data Discovery as well as </a:t>
            </a:r>
            <a:r>
              <a:rPr lang="en-US" sz="3200" dirty="0" err="1" smtClean="0"/>
              <a:t>DataCite</a:t>
            </a:r>
            <a:r>
              <a:rPr lang="en-US" sz="3200" dirty="0" smtClean="0"/>
              <a:t> 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</a:t>
            </a:r>
            <a:r>
              <a:rPr lang="en-US" sz="3200" dirty="0" smtClean="0"/>
              <a:t>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ISO 19115-3 as template dialect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Alter ISO 19115-3 schema plugin to display HDF concept names and descriptions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Utilize Open Science Framework and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document and share </a:t>
            </a:r>
            <a:r>
              <a:rPr lang="en-US" sz="3200" dirty="0" smtClean="0"/>
              <a:t>research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transforms to facilitate ingest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Explore possibility of using export API to create collections analysis workflows and dialect selection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91200" y="798147"/>
            <a:ext cx="1739806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Making Metadata Easy </a:t>
            </a:r>
          </a:p>
          <a:p>
            <a:pPr algn="ctr"/>
            <a:r>
              <a:rPr lang="en-US" sz="6600" dirty="0" smtClean="0"/>
              <a:t>A Recommendations Based Approach To Documentation using </a:t>
            </a:r>
            <a:r>
              <a:rPr lang="en-US" sz="6600" dirty="0" err="1" smtClean="0"/>
              <a:t>GeoNetwork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59427" y="4642342"/>
            <a:ext cx="1193115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Proposal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/>
              <a:t>GeoNetwork</a:t>
            </a:r>
            <a:r>
              <a:rPr lang="en-US" sz="3200" dirty="0" smtClean="0"/>
              <a:t> is a standards based editor and </a:t>
            </a:r>
            <a:r>
              <a:rPr lang="en-US" sz="3200" dirty="0" smtClean="0"/>
              <a:t>catalog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Community recommendations facilitate quality metadata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Standards based documentation can be difficult to write well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Simple, editable </a:t>
            </a:r>
            <a:r>
              <a:rPr lang="en-US" sz="3200" dirty="0" err="1" smtClean="0"/>
              <a:t>webforms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57340" y="4642340"/>
            <a:ext cx="13548428" cy="84096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Statement Of Work</a:t>
            </a:r>
          </a:p>
          <a:p>
            <a:endParaRPr lang="en-US" sz="3200" b="1" u="sng" dirty="0" smtClean="0"/>
          </a:p>
          <a:p>
            <a:r>
              <a:rPr lang="en-US" sz="3200" b="1" u="sng" dirty="0" smtClean="0"/>
              <a:t>Tasks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GeoNetwork</a:t>
            </a:r>
            <a:r>
              <a:rPr lang="en-US" sz="3200" dirty="0"/>
              <a:t> </a:t>
            </a:r>
            <a:r>
              <a:rPr lang="en-US" sz="3200" dirty="0" smtClean="0"/>
              <a:t>instance</a:t>
            </a:r>
            <a:endParaRPr lang="en-US" sz="3200" dirty="0"/>
          </a:p>
          <a:p>
            <a:pPr lvl="0"/>
            <a:r>
              <a:rPr lang="en-US" sz="3200" dirty="0"/>
              <a:t>Explore integration of the Ecological Metadata Language and the Content Standard for Digital Geospatial Metadata dialects and HDF </a:t>
            </a:r>
            <a:r>
              <a:rPr lang="en-US" sz="3200" dirty="0" smtClean="0"/>
              <a:t>concepts</a:t>
            </a:r>
            <a:endParaRPr lang="en-US" sz="3200" dirty="0"/>
          </a:p>
          <a:p>
            <a:pPr lvl="0"/>
            <a:r>
              <a:rPr lang="en-US" sz="3200" dirty="0"/>
              <a:t>Create </a:t>
            </a:r>
            <a:r>
              <a:rPr lang="en-US" sz="3200" dirty="0" err="1"/>
              <a:t>webform</a:t>
            </a:r>
            <a:r>
              <a:rPr lang="en-US" sz="3200" dirty="0"/>
              <a:t> for a recommendation using HDF concepts.</a:t>
            </a:r>
          </a:p>
          <a:p>
            <a:pPr lvl="0"/>
            <a:r>
              <a:rPr lang="en-US" sz="3200" dirty="0"/>
              <a:t>Make and edit </a:t>
            </a:r>
            <a:r>
              <a:rPr lang="en-US" sz="3200" dirty="0" smtClean="0"/>
              <a:t>metadata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b="1" u="sng" dirty="0"/>
              <a:t>Deliverables</a:t>
            </a:r>
            <a:endParaRPr lang="en-US" sz="3200" dirty="0"/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Poster Presentation at 2017 ESIP Winter </a:t>
            </a:r>
            <a:r>
              <a:rPr lang="en-US" sz="3200" dirty="0" smtClean="0"/>
              <a:t>Meeting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11" y="8157529"/>
            <a:ext cx="5735934" cy="46745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08177" y="12303451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7"/>
              </a:rPr>
              <a:t>https://</a:t>
            </a:r>
            <a:r>
              <a:rPr lang="en-US" sz="2800" dirty="0" err="1">
                <a:hlinkClick r:id="rId7"/>
              </a:rPr>
              <a:t>goo.gl</a:t>
            </a:r>
            <a:r>
              <a:rPr lang="en-US" sz="2800" dirty="0">
                <a:hlinkClick r:id="rId7"/>
              </a:rPr>
              <a:t>/TBg5zT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427" y="13976007"/>
            <a:ext cx="11931158" cy="74247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Research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, read documentation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to </a:t>
            </a:r>
            <a:r>
              <a:rPr lang="en-US" sz="3200" dirty="0" smtClean="0"/>
              <a:t>build a development instance of the application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F</a:t>
            </a:r>
            <a:r>
              <a:rPr lang="en-US" sz="3200" dirty="0" smtClean="0"/>
              <a:t>ocus on integration of recommendations into </a:t>
            </a:r>
            <a:r>
              <a:rPr lang="en-US" sz="3200" dirty="0" smtClean="0"/>
              <a:t>editor using views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Implement a schema plugin for ISO </a:t>
            </a:r>
            <a:r>
              <a:rPr lang="en-US" sz="3200" dirty="0" smtClean="0"/>
              <a:t>19115-3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 ISO 19115-3 as template dialect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Alter ISO 19115-3 schema plugin to display HDF concept names and descriptions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transforms to facilitate ingest and export in other dialects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Explore possibility of using export API to create collections analysis workflows and dialect selection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Utilize Open Science Framework and </a:t>
            </a:r>
            <a:r>
              <a:rPr lang="en-US" sz="3200" dirty="0" err="1"/>
              <a:t>Github</a:t>
            </a:r>
            <a:r>
              <a:rPr lang="en-US" sz="3200" dirty="0"/>
              <a:t> to document and share research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</p:txBody>
      </p:sp>
      <p:pic>
        <p:nvPicPr>
          <p:cNvPr id="19" name="Picture 18" descr="NASA-Logo-Lar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20" y="34938929"/>
            <a:ext cx="1576757" cy="1255597"/>
          </a:xfrm>
          <a:prstGeom prst="rect">
            <a:avLst/>
          </a:prstGeom>
        </p:spPr>
      </p:pic>
      <p:pic>
        <p:nvPicPr>
          <p:cNvPr id="20" name="Picture 19" descr="NOAA-Transparent-Logo_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549" y="34938929"/>
            <a:ext cx="1310810" cy="12555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10331" y="35333681"/>
            <a:ext cx="756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dirty="0" smtClean="0">
                <a:latin typeface="Tahoma"/>
                <a:cs typeface="Tahoma"/>
              </a:rPr>
              <a:t>nd 170+ member organizations</a:t>
            </a:r>
            <a:endParaRPr lang="en-US" sz="3200" dirty="0">
              <a:latin typeface="Tahoma"/>
              <a:cs typeface="Taho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052" y="35287961"/>
            <a:ext cx="984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ahoma"/>
                <a:cs typeface="Tahoma"/>
              </a:rPr>
              <a:t>Funding </a:t>
            </a:r>
            <a:r>
              <a:rPr lang="en-US" sz="3200" smtClean="0">
                <a:latin typeface="Tahoma"/>
                <a:cs typeface="Tahoma"/>
              </a:rPr>
              <a:t>Friday and ESIP are </a:t>
            </a:r>
            <a:r>
              <a:rPr lang="en-US" sz="3200" dirty="0" smtClean="0">
                <a:latin typeface="Tahoma"/>
                <a:cs typeface="Tahoma"/>
              </a:rPr>
              <a:t>supported by</a:t>
            </a:r>
            <a:endParaRPr lang="en-US" sz="3200" dirty="0">
              <a:latin typeface="Tahoma"/>
              <a:cs typeface="Tahom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57051" y="11701496"/>
            <a:ext cx="5315094" cy="1128402"/>
            <a:chOff x="-1744743" y="10702228"/>
            <a:chExt cx="5315094" cy="1128402"/>
          </a:xfrm>
        </p:grpSpPr>
        <p:sp>
          <p:nvSpPr>
            <p:cNvPr id="11" name="TextBox 10"/>
            <p:cNvSpPr txBox="1"/>
            <p:nvPr/>
          </p:nvSpPr>
          <p:spPr>
            <a:xfrm>
              <a:off x="-1744743" y="11307410"/>
              <a:ext cx="3899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hlinkClick r:id="rId10"/>
                </a:rPr>
                <a:t>https://</a:t>
              </a:r>
              <a:r>
                <a:rPr lang="en-US" sz="2800" dirty="0" err="1">
                  <a:hlinkClick r:id="rId10"/>
                </a:rPr>
                <a:t>goo.gl</a:t>
              </a:r>
              <a:r>
                <a:rPr lang="en-US" sz="2800" dirty="0">
                  <a:hlinkClick r:id="rId10"/>
                </a:rPr>
                <a:t>/0SmYSI</a:t>
              </a:r>
              <a:endParaRPr lang="en-US" sz="28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585" y="10702228"/>
              <a:ext cx="2110766" cy="108901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3834" y="10902499"/>
              <a:ext cx="670841" cy="705855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021" y="11696394"/>
            <a:ext cx="2130338" cy="10890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62779" y="11925032"/>
            <a:ext cx="696887" cy="6994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 t="7877" r="16887" b="7808"/>
          <a:stretch/>
        </p:blipFill>
        <p:spPr>
          <a:xfrm>
            <a:off x="-1" y="412173"/>
            <a:ext cx="6233389" cy="38441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91738" y="591746"/>
            <a:ext cx="3614030" cy="202385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257340" y="13974534"/>
            <a:ext cx="13548428" cy="6878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Toolkit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26" y="17699280"/>
            <a:ext cx="5421111" cy="2796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203" y="15222700"/>
            <a:ext cx="9191787" cy="2017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64" y="16642511"/>
            <a:ext cx="7863396" cy="29146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76651" y="3107011"/>
            <a:ext cx="39608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Sean Gordon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scgordon@hdfgroup.org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287" y="19135018"/>
            <a:ext cx="4957488" cy="15801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078" y="29637675"/>
            <a:ext cx="3251200" cy="3251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9427" y="31423378"/>
            <a:ext cx="4562278" cy="29928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Why not</a:t>
            </a:r>
            <a:r>
              <a:rPr lang="mr-IN" dirty="0" smtClean="0"/>
              <a:t>…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Ingest EML?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Export CSDGM or EML?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Why not Docker?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Why not SQLite?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257340" y="29103986"/>
            <a:ext cx="13421760" cy="54550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What’s next?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Build export workflows that integrate Quick Evaluation, Translation Proofing, and RAD analyses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Collect community dialect transforms for ingest (dialect into ISO 19115-X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Collec</a:t>
            </a:r>
            <a:r>
              <a:rPr lang="en-US" sz="3200" dirty="0" smtClean="0"/>
              <a:t>t and build community transforms  for export (ISO 19115-3 to dialect)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hosting to offer the </a:t>
            </a:r>
            <a:r>
              <a:rPr lang="en-US" sz="3200" dirty="0" err="1" smtClean="0"/>
              <a:t>FUNding</a:t>
            </a:r>
            <a:r>
              <a:rPr lang="en-US" sz="3200" dirty="0" smtClean="0"/>
              <a:t> Friday </a:t>
            </a:r>
            <a:r>
              <a:rPr lang="en-US" sz="3200" dirty="0" err="1" smtClean="0"/>
              <a:t>GeoNetwork</a:t>
            </a:r>
            <a:r>
              <a:rPr lang="en-US" sz="3200" dirty="0" smtClean="0"/>
              <a:t> as a service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Automate creation of recommendation views from HDF </a:t>
            </a:r>
            <a:r>
              <a:rPr lang="en-US" sz="3200" dirty="0" err="1" smtClean="0"/>
              <a:t>AllCrosswalks</a:t>
            </a:r>
            <a:r>
              <a:rPr lang="en-US" sz="3200" dirty="0" smtClean="0"/>
              <a:t> to facilitate continuous integration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Create fork to make </a:t>
            </a:r>
            <a:r>
              <a:rPr lang="en-US" sz="3200" dirty="0" err="1" smtClean="0"/>
              <a:t>FUNding</a:t>
            </a:r>
            <a:r>
              <a:rPr lang="en-US" sz="3200" dirty="0" smtClean="0"/>
              <a:t> Friday MME easily accessible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Find funding to accomplish these tasks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645" y="15084865"/>
            <a:ext cx="1717923" cy="17179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379" y="15177411"/>
            <a:ext cx="2419281" cy="24192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451" y="16352779"/>
            <a:ext cx="3138400" cy="10879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3" y="19246955"/>
            <a:ext cx="1322861" cy="1322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" y="25182044"/>
            <a:ext cx="1979067" cy="19790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9" y="22567210"/>
            <a:ext cx="1925360" cy="1600456"/>
          </a:xfrm>
          <a:prstGeom prst="rect">
            <a:avLst/>
          </a:prstGeom>
        </p:spPr>
      </p:pic>
      <p:cxnSp>
        <p:nvCxnSpPr>
          <p:cNvPr id="47" name="Elbow Connector 46"/>
          <p:cNvCxnSpPr/>
          <p:nvPr/>
        </p:nvCxnSpPr>
        <p:spPr>
          <a:xfrm>
            <a:off x="2488292" y="23344098"/>
            <a:ext cx="4732619" cy="2103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2" idx="3"/>
          </p:cNvCxnSpPr>
          <p:nvPr/>
        </p:nvCxnSpPr>
        <p:spPr>
          <a:xfrm flipV="1">
            <a:off x="2495939" y="25717957"/>
            <a:ext cx="4765473" cy="453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56872" y="32810826"/>
            <a:ext cx="666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FUNding</a:t>
            </a:r>
            <a:r>
              <a:rPr lang="en-US" sz="3200" dirty="0" smtClean="0"/>
              <a:t> Friday: Making Metadata Easy</a:t>
            </a:r>
            <a:endParaRPr lang="en-US" sz="32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4" y="28175489"/>
            <a:ext cx="1957387" cy="1957387"/>
          </a:xfrm>
          <a:prstGeom prst="rect">
            <a:avLst/>
          </a:prstGeom>
        </p:spPr>
      </p:pic>
      <p:cxnSp>
        <p:nvCxnSpPr>
          <p:cNvPr id="66" name="Elbow Connector 65"/>
          <p:cNvCxnSpPr>
            <a:stCxn id="64" idx="3"/>
            <a:endCxn id="70" idx="1"/>
          </p:cNvCxnSpPr>
          <p:nvPr/>
        </p:nvCxnSpPr>
        <p:spPr>
          <a:xfrm flipV="1">
            <a:off x="2438011" y="28445738"/>
            <a:ext cx="3005113" cy="708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24" y="27762362"/>
            <a:ext cx="1366751" cy="136675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896177" y="29156872"/>
            <a:ext cx="6666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XML, XSD, and </a:t>
            </a:r>
          </a:p>
          <a:p>
            <a:r>
              <a:rPr lang="en-US" sz="3200" dirty="0" smtClean="0"/>
              <a:t>XSL for customization</a:t>
            </a:r>
            <a:endParaRPr lang="en-US" sz="3200" dirty="0"/>
          </a:p>
        </p:txBody>
      </p:sp>
      <p:grpSp>
        <p:nvGrpSpPr>
          <p:cNvPr id="84" name="Group 83"/>
          <p:cNvGrpSpPr/>
          <p:nvPr/>
        </p:nvGrpSpPr>
        <p:grpSpPr>
          <a:xfrm>
            <a:off x="6693945" y="22444191"/>
            <a:ext cx="5937141" cy="1858384"/>
            <a:chOff x="6693945" y="22148357"/>
            <a:chExt cx="5937141" cy="185838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945" y="22148357"/>
              <a:ext cx="1858384" cy="1858384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7261412" y="22834049"/>
              <a:ext cx="855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OSF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524192" y="22322217"/>
              <a:ext cx="4106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Create </a:t>
              </a:r>
              <a:r>
                <a:rPr lang="en-US" sz="3200" dirty="0" err="1" smtClean="0"/>
                <a:t>FUNding</a:t>
              </a:r>
              <a:r>
                <a:rPr lang="en-US" sz="3200" dirty="0" smtClean="0"/>
                <a:t> Friday </a:t>
              </a:r>
            </a:p>
            <a:p>
              <a:r>
                <a:rPr lang="en-US" sz="3200" dirty="0" smtClean="0"/>
                <a:t>project, document builds, process, SOW</a:t>
              </a:r>
              <a:r>
                <a:rPr lang="mr-IN" sz="3200" dirty="0" smtClean="0"/>
                <a:t>…</a:t>
              </a:r>
              <a:endParaRPr lang="en-US" sz="3200" dirty="0"/>
            </a:p>
          </p:txBody>
        </p:sp>
      </p:grpSp>
      <p:cxnSp>
        <p:nvCxnSpPr>
          <p:cNvPr id="85" name="Elbow Connector 84"/>
          <p:cNvCxnSpPr>
            <a:stCxn id="83" idx="2"/>
          </p:cNvCxnSpPr>
          <p:nvPr/>
        </p:nvCxnSpPr>
        <p:spPr>
          <a:xfrm rot="16200000" flipH="1">
            <a:off x="6974278" y="27791071"/>
            <a:ext cx="8222655" cy="1015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85" y="24781084"/>
            <a:ext cx="2610057" cy="140767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921630" y="26271953"/>
            <a:ext cx="6666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Combine Repos, </a:t>
            </a:r>
          </a:p>
          <a:p>
            <a:r>
              <a:rPr lang="en-US" sz="3200" dirty="0" smtClean="0"/>
              <a:t>add customizations</a:t>
            </a:r>
            <a:endParaRPr lang="en-US" sz="3200" dirty="0"/>
          </a:p>
        </p:txBody>
      </p:sp>
      <p:cxnSp>
        <p:nvCxnSpPr>
          <p:cNvPr id="102" name="Elbow Connector 101"/>
          <p:cNvCxnSpPr>
            <a:stCxn id="70" idx="0"/>
            <a:endCxn id="101" idx="1"/>
          </p:cNvCxnSpPr>
          <p:nvPr/>
        </p:nvCxnSpPr>
        <p:spPr>
          <a:xfrm rot="5400000" flipH="1" flipV="1">
            <a:off x="6048165" y="26888897"/>
            <a:ext cx="951800" cy="7951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01" idx="2"/>
            <a:endCxn id="16" idx="0"/>
          </p:cNvCxnSpPr>
          <p:nvPr/>
        </p:nvCxnSpPr>
        <p:spPr>
          <a:xfrm rot="5400000">
            <a:off x="9007046" y="28389804"/>
            <a:ext cx="2288504" cy="2072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07" y="20243124"/>
            <a:ext cx="2130338" cy="108901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25679" y="20454530"/>
            <a:ext cx="708805" cy="71066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840936" y="20789884"/>
            <a:ext cx="348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1"/>
              </a:rPr>
              <a:t>https://</a:t>
            </a:r>
            <a:r>
              <a:rPr lang="en-US" sz="2800" dirty="0" smtClean="0">
                <a:hlinkClick r:id="rId31"/>
              </a:rPr>
              <a:t>goo.gl/Uz7PCs</a:t>
            </a:r>
            <a:endParaRPr lang="en-US" sz="28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847658" y="33560306"/>
            <a:ext cx="709389" cy="71247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6750423" y="33932803"/>
            <a:ext cx="3651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3"/>
              </a:rPr>
              <a:t>https://</a:t>
            </a:r>
            <a:r>
              <a:rPr lang="en-US" sz="2800" dirty="0" err="1">
                <a:hlinkClick r:id="rId33"/>
              </a:rPr>
              <a:t>goo.gl</a:t>
            </a:r>
            <a:r>
              <a:rPr lang="en-US" sz="2800" dirty="0">
                <a:hlinkClick r:id="rId33"/>
              </a:rPr>
              <a:t>/9cVNQ1</a:t>
            </a:r>
            <a:endParaRPr lang="en-US" sz="2800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476" y="35061444"/>
            <a:ext cx="2130338" cy="1089017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1257092" y="35671306"/>
            <a:ext cx="3651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4"/>
              </a:rPr>
              <a:t>https://</a:t>
            </a:r>
            <a:r>
              <a:rPr lang="en-US" sz="2800" dirty="0" err="1">
                <a:hlinkClick r:id="rId34"/>
              </a:rPr>
              <a:t>goo.gl</a:t>
            </a:r>
            <a:r>
              <a:rPr lang="en-US" sz="2800" dirty="0">
                <a:hlinkClick r:id="rId34"/>
              </a:rPr>
              <a:t>/</a:t>
            </a:r>
            <a:r>
              <a:rPr lang="en-US" sz="2800" dirty="0" err="1">
                <a:hlinkClick r:id="rId34"/>
              </a:rPr>
              <a:t>esuduz</a:t>
            </a:r>
            <a:endParaRPr lang="en-US" sz="2800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360783" y="35287961"/>
            <a:ext cx="731128" cy="7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</TotalTime>
  <Words>416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Mangal</vt:lpstr>
      <vt:lpstr>Tahoma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57</cp:revision>
  <cp:lastPrinted>2017-01-10T21:01:09Z</cp:lastPrinted>
  <dcterms:created xsi:type="dcterms:W3CDTF">2017-01-08T00:46:17Z</dcterms:created>
  <dcterms:modified xsi:type="dcterms:W3CDTF">2017-01-10T21:16:19Z</dcterms:modified>
</cp:coreProperties>
</file>